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86D6A"/>
    <a:srgbClr val="FCB827"/>
    <a:srgbClr val="8DD0EB"/>
    <a:srgbClr val="55AFCA"/>
    <a:srgbClr val="F49320"/>
    <a:srgbClr val="A93D92"/>
    <a:srgbClr val="76BB20"/>
    <a:srgbClr val="9C4A8A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6"/>
    <p:restoredTop sz="94659"/>
  </p:normalViewPr>
  <p:slideViewPr>
    <p:cSldViewPr snapToGrid="0">
      <p:cViewPr>
        <p:scale>
          <a:sx n="100" d="100"/>
          <a:sy n="100" d="100"/>
        </p:scale>
        <p:origin x="2490" y="-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5991441C-3F83-9C47-A050-D7D24C82AB5A}"/>
              </a:ext>
            </a:extLst>
          </p:cNvPr>
          <p:cNvSpPr/>
          <p:nvPr/>
        </p:nvSpPr>
        <p:spPr>
          <a:xfrm>
            <a:off x="-5426" y="8686093"/>
            <a:ext cx="5529551" cy="1369008"/>
          </a:xfrm>
          <a:prstGeom prst="rect">
            <a:avLst/>
          </a:prstGeom>
          <a:solidFill>
            <a:srgbClr val="E86D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D5A9E8F6-42C7-424C-A1E2-FD04DECBF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4765" y="8279382"/>
            <a:ext cx="2133600" cy="1790700"/>
          </a:xfrm>
          <a:prstGeom prst="rect">
            <a:avLst/>
          </a:prstGeom>
        </p:spPr>
      </p:pic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2A2827C-4F9A-EE43-A89E-84BC7F730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8080"/>
              </p:ext>
            </p:extLst>
          </p:nvPr>
        </p:nvGraphicFramePr>
        <p:xfrm>
          <a:off x="1430533" y="2049361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grpSp>
        <p:nvGrpSpPr>
          <p:cNvPr id="51" name="Group 50">
            <a:extLst>
              <a:ext uri="{FF2B5EF4-FFF2-40B4-BE49-F238E27FC236}">
                <a16:creationId xmlns:a16="http://schemas.microsoft.com/office/drawing/2014/main" id="{240E22D5-AC59-4484-BB89-17515749F27D}"/>
              </a:ext>
            </a:extLst>
          </p:cNvPr>
          <p:cNvGrpSpPr/>
          <p:nvPr/>
        </p:nvGrpSpPr>
        <p:grpSpPr>
          <a:xfrm>
            <a:off x="1" y="0"/>
            <a:ext cx="1407434" cy="7661371"/>
            <a:chOff x="1" y="0"/>
            <a:chExt cx="1407434" cy="7661371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FEF8601-50D2-4AE3-98DE-7523E7AFD188}"/>
                </a:ext>
              </a:extLst>
            </p:cNvPr>
            <p:cNvSpPr/>
            <p:nvPr/>
          </p:nvSpPr>
          <p:spPr>
            <a:xfrm>
              <a:off x="1" y="0"/>
              <a:ext cx="1407434" cy="4970642"/>
            </a:xfrm>
            <a:prstGeom prst="rect">
              <a:avLst/>
            </a:prstGeom>
            <a:solidFill>
              <a:srgbClr val="55AF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E86D6A"/>
                </a:solidFill>
              </a:endParaRPr>
            </a:p>
          </p:txBody>
        </p:sp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981FE49C-59F2-4F2C-B853-75BB3B01FC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3269" r="12564" b="2397"/>
            <a:stretch/>
          </p:blipFill>
          <p:spPr>
            <a:xfrm>
              <a:off x="109801" y="7059757"/>
              <a:ext cx="1187833" cy="60161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423642" y="318543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1126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3200" b="1" kern="1200" dirty="0">
                <a:solidFill>
                  <a:schemeClr val="tx2"/>
                </a:solidFill>
                <a:cs typeface="Arial" panose="020B0604020202020204" pitchFamily="34" charset="0"/>
              </a:rPr>
              <a:t>HIGH School</a:t>
            </a:r>
            <a:endParaRPr lang="en-US" sz="32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</a:t>
            </a:r>
          </a:p>
        </p:txBody>
      </p:sp>
      <p:sp>
        <p:nvSpPr>
          <p:cNvPr id="19" name="object 67">
            <a:extLst>
              <a:ext uri="{FF2B5EF4-FFF2-40B4-BE49-F238E27FC236}">
                <a16:creationId xmlns:a16="http://schemas.microsoft.com/office/drawing/2014/main" id="{198A809A-2717-4EE9-9E27-B921E5DF701A}"/>
              </a:ext>
            </a:extLst>
          </p:cNvPr>
          <p:cNvSpPr txBox="1">
            <a:spLocks/>
          </p:cNvSpPr>
          <p:nvPr/>
        </p:nvSpPr>
        <p:spPr>
          <a:xfrm>
            <a:off x="1462377" y="3729554"/>
            <a:ext cx="1117569" cy="1033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Banana Choc Chip Square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Fish Sticks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Veggie Burger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Black Bean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Pizza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Pinwheel</a:t>
            </a:r>
          </a:p>
        </p:txBody>
      </p:sp>
      <p:sp>
        <p:nvSpPr>
          <p:cNvPr id="24" name="object 67">
            <a:extLst>
              <a:ext uri="{FF2B5EF4-FFF2-40B4-BE49-F238E27FC236}">
                <a16:creationId xmlns:a16="http://schemas.microsoft.com/office/drawing/2014/main" id="{75577409-1D26-445E-A910-F3FB3E189217}"/>
              </a:ext>
            </a:extLst>
          </p:cNvPr>
          <p:cNvSpPr txBox="1">
            <a:spLocks/>
          </p:cNvSpPr>
          <p:nvPr/>
        </p:nvSpPr>
        <p:spPr>
          <a:xfrm>
            <a:off x="1457225" y="4810857"/>
            <a:ext cx="1211043" cy="104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Cinnamon Raisin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Bagel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Lasagna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Veggie Burger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White Sausage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Popcorn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Salad</a:t>
            </a:r>
          </a:p>
        </p:txBody>
      </p:sp>
      <p:sp>
        <p:nvSpPr>
          <p:cNvPr id="29" name="object 67">
            <a:extLst>
              <a:ext uri="{FF2B5EF4-FFF2-40B4-BE49-F238E27FC236}">
                <a16:creationId xmlns:a16="http://schemas.microsoft.com/office/drawing/2014/main" id="{4078CF13-E1C3-4727-943C-6558C79E5077}"/>
              </a:ext>
            </a:extLst>
          </p:cNvPr>
          <p:cNvSpPr txBox="1">
            <a:spLocks/>
          </p:cNvSpPr>
          <p:nvPr/>
        </p:nvSpPr>
        <p:spPr>
          <a:xfrm>
            <a:off x="1452367" y="5980694"/>
            <a:ext cx="1117569" cy="8822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Breakfast Pizza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Mac &amp; Cheese with </a:t>
            </a:r>
            <a:r>
              <a:rPr lang="en-US" sz="9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Veggie Burger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Veggie Pesto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Popcorn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Salad</a:t>
            </a:r>
          </a:p>
        </p:txBody>
      </p:sp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828885" y="8245496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52" name="object 67">
            <a:extLst>
              <a:ext uri="{FF2B5EF4-FFF2-40B4-BE49-F238E27FC236}">
                <a16:creationId xmlns:a16="http://schemas.microsoft.com/office/drawing/2014/main" id="{D6F4AA80-A352-4354-8E27-0CAAFD547D59}"/>
              </a:ext>
            </a:extLst>
          </p:cNvPr>
          <p:cNvSpPr txBox="1">
            <a:spLocks/>
          </p:cNvSpPr>
          <p:nvPr/>
        </p:nvSpPr>
        <p:spPr>
          <a:xfrm>
            <a:off x="2624961" y="3797273"/>
            <a:ext cx="1197132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Bacon, Egg &amp;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Cheese Biscuit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Parmesan Flatbread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Meatball Pizza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Salad Sandwich</a:t>
            </a:r>
          </a:p>
        </p:txBody>
      </p:sp>
      <p:sp>
        <p:nvSpPr>
          <p:cNvPr id="53" name="object 67">
            <a:extLst>
              <a:ext uri="{FF2B5EF4-FFF2-40B4-BE49-F238E27FC236}">
                <a16:creationId xmlns:a16="http://schemas.microsoft.com/office/drawing/2014/main" id="{EBFFA50D-AD07-490B-BFE0-1BF0CFD3804F}"/>
              </a:ext>
            </a:extLst>
          </p:cNvPr>
          <p:cNvSpPr txBox="1">
            <a:spLocks/>
          </p:cNvSpPr>
          <p:nvPr/>
        </p:nvSpPr>
        <p:spPr>
          <a:xfrm>
            <a:off x="2640080" y="4855613"/>
            <a:ext cx="1193493" cy="104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Apple Cinnamon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Muffin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b="1" dirty="0">
                <a:solidFill>
                  <a:srgbClr val="FF9900"/>
                </a:solidFill>
                <a:cs typeface="Arial" panose="020B0604020202020204" pitchFamily="34" charset="0"/>
              </a:rPr>
              <a:t>NATIONAL PASTA DAY</a:t>
            </a:r>
          </a:p>
          <a:p>
            <a:pPr marL="12700">
              <a:spcBef>
                <a:spcPts val="100"/>
              </a:spcBef>
            </a:pPr>
            <a:r>
              <a:rPr lang="en-US" sz="900" b="1" dirty="0">
                <a:solidFill>
                  <a:srgbClr val="FF9900"/>
                </a:solidFill>
                <a:cs typeface="Arial" panose="020B0604020202020204" pitchFamily="34" charset="0"/>
              </a:rPr>
              <a:t>Spaghetti &amp; Meatballs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Sweet Spicy Ham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Asian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Wrap</a:t>
            </a:r>
          </a:p>
        </p:txBody>
      </p:sp>
      <p:sp>
        <p:nvSpPr>
          <p:cNvPr id="54" name="object 67">
            <a:extLst>
              <a:ext uri="{FF2B5EF4-FFF2-40B4-BE49-F238E27FC236}">
                <a16:creationId xmlns:a16="http://schemas.microsoft.com/office/drawing/2014/main" id="{7087A47D-3DF3-42BD-AAF8-3C307B6C29C8}"/>
              </a:ext>
            </a:extLst>
          </p:cNvPr>
          <p:cNvSpPr txBox="1">
            <a:spLocks/>
          </p:cNvSpPr>
          <p:nvPr/>
        </p:nvSpPr>
        <p:spPr>
          <a:xfrm>
            <a:off x="2606125" y="5986520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&amp; Cheese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Wrap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Beef Nachos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Sausage Jalapeno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Pizza Salad</a:t>
            </a:r>
          </a:p>
        </p:txBody>
      </p:sp>
      <p:sp>
        <p:nvSpPr>
          <p:cNvPr id="57" name="object 67">
            <a:extLst>
              <a:ext uri="{FF2B5EF4-FFF2-40B4-BE49-F238E27FC236}">
                <a16:creationId xmlns:a16="http://schemas.microsoft.com/office/drawing/2014/main" id="{02F89CCD-6CCA-4531-9BC5-C578B2D6E7E6}"/>
              </a:ext>
            </a:extLst>
          </p:cNvPr>
          <p:cNvSpPr txBox="1">
            <a:spLocks/>
          </p:cNvSpPr>
          <p:nvPr/>
        </p:nvSpPr>
        <p:spPr>
          <a:xfrm>
            <a:off x="3788176" y="3736438"/>
            <a:ext cx="1117569" cy="1033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Sausage &amp; Cheese Slider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b="1" dirty="0">
                <a:solidFill>
                  <a:srgbClr val="FF9900"/>
                </a:solidFill>
                <a:cs typeface="Arial" panose="020B0604020202020204" pitchFamily="34" charset="0"/>
              </a:rPr>
              <a:t>Egg Roll in a Bowl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Walking Taco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Cheeseburger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Ham &amp; Cheese Sub</a:t>
            </a:r>
          </a:p>
        </p:txBody>
      </p:sp>
      <p:sp>
        <p:nvSpPr>
          <p:cNvPr id="58" name="object 67">
            <a:extLst>
              <a:ext uri="{FF2B5EF4-FFF2-40B4-BE49-F238E27FC236}">
                <a16:creationId xmlns:a16="http://schemas.microsoft.com/office/drawing/2014/main" id="{B34F827C-BC5C-4B1A-A12F-EE7FA74E2703}"/>
              </a:ext>
            </a:extLst>
          </p:cNvPr>
          <p:cNvSpPr txBox="1">
            <a:spLocks/>
          </p:cNvSpPr>
          <p:nvPr/>
        </p:nvSpPr>
        <p:spPr>
          <a:xfrm>
            <a:off x="3804785" y="4847346"/>
            <a:ext cx="1117569" cy="1020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Sausage &amp; Cheese Biscuit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Dumplings &amp; Fried Rice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Cheeseburger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Turkey Mushroom Swiss Melt</a:t>
            </a:r>
          </a:p>
        </p:txBody>
      </p:sp>
      <p:sp>
        <p:nvSpPr>
          <p:cNvPr id="59" name="object 67">
            <a:extLst>
              <a:ext uri="{FF2B5EF4-FFF2-40B4-BE49-F238E27FC236}">
                <a16:creationId xmlns:a16="http://schemas.microsoft.com/office/drawing/2014/main" id="{0DAD1BC2-79C3-4394-94EC-13B7451C3C08}"/>
              </a:ext>
            </a:extLst>
          </p:cNvPr>
          <p:cNvSpPr txBox="1">
            <a:spLocks/>
          </p:cNvSpPr>
          <p:nvPr/>
        </p:nvSpPr>
        <p:spPr>
          <a:xfrm>
            <a:off x="3804784" y="5969110"/>
            <a:ext cx="1117569" cy="1033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Ham &amp; Cheese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Biscuit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Popcorn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Bowl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Meatlover</a:t>
            </a:r>
            <a:r>
              <a:rPr lang="en-US" sz="900" dirty="0">
                <a:cs typeface="Arial" panose="020B0604020202020204" pitchFamily="34" charset="0"/>
              </a:rPr>
              <a:t>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Chipotle BBQ Meatball Sub</a:t>
            </a:r>
          </a:p>
        </p:txBody>
      </p:sp>
      <p:sp>
        <p:nvSpPr>
          <p:cNvPr id="62" name="object 67">
            <a:extLst>
              <a:ext uri="{FF2B5EF4-FFF2-40B4-BE49-F238E27FC236}">
                <a16:creationId xmlns:a16="http://schemas.microsoft.com/office/drawing/2014/main" id="{59A9E001-2123-4FFB-BE56-24831A0931DE}"/>
              </a:ext>
            </a:extLst>
          </p:cNvPr>
          <p:cNvSpPr txBox="1">
            <a:spLocks/>
          </p:cNvSpPr>
          <p:nvPr/>
        </p:nvSpPr>
        <p:spPr>
          <a:xfrm>
            <a:off x="4959745" y="3738469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Choc Chip Donut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Riblet Sandwich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Hawaiian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Greek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Flatbread</a:t>
            </a:r>
          </a:p>
        </p:txBody>
      </p:sp>
      <p:sp>
        <p:nvSpPr>
          <p:cNvPr id="63" name="object 67">
            <a:extLst>
              <a:ext uri="{FF2B5EF4-FFF2-40B4-BE49-F238E27FC236}">
                <a16:creationId xmlns:a16="http://schemas.microsoft.com/office/drawing/2014/main" id="{3562D6B7-2E57-4926-AB0F-3F0DA1106755}"/>
              </a:ext>
            </a:extLst>
          </p:cNvPr>
          <p:cNvSpPr txBox="1">
            <a:spLocks/>
          </p:cNvSpPr>
          <p:nvPr/>
        </p:nvSpPr>
        <p:spPr>
          <a:xfrm>
            <a:off x="4978026" y="4845638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Blueberry Muffin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Top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French Toast &amp; Sausage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BBQ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Sriracha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Pizza Salad</a:t>
            </a:r>
          </a:p>
        </p:txBody>
      </p:sp>
      <p:sp>
        <p:nvSpPr>
          <p:cNvPr id="64" name="object 67">
            <a:extLst>
              <a:ext uri="{FF2B5EF4-FFF2-40B4-BE49-F238E27FC236}">
                <a16:creationId xmlns:a16="http://schemas.microsoft.com/office/drawing/2014/main" id="{762566D1-8D11-4CE0-B6CF-49B900819912}"/>
              </a:ext>
            </a:extLst>
          </p:cNvPr>
          <p:cNvSpPr txBox="1">
            <a:spLocks/>
          </p:cNvSpPr>
          <p:nvPr/>
        </p:nvSpPr>
        <p:spPr>
          <a:xfrm>
            <a:off x="4978026" y="6008544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Cheese &amp; Egg Tot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Taco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BBQ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Flatbread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Hawaiian Pizza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Baja Salad</a:t>
            </a:r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0B4C70F9-B6C5-41DE-8052-C509C9D12EC0}"/>
              </a:ext>
            </a:extLst>
          </p:cNvPr>
          <p:cNvSpPr txBox="1">
            <a:spLocks/>
          </p:cNvSpPr>
          <p:nvPr/>
        </p:nvSpPr>
        <p:spPr>
          <a:xfrm>
            <a:off x="6169912" y="3722219"/>
            <a:ext cx="1251155" cy="1033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Ham &amp; Cheese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Flatbread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Pimento Grilled Cheese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Veggie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Popcorn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Salad</a:t>
            </a:r>
          </a:p>
        </p:txBody>
      </p:sp>
      <p:sp>
        <p:nvSpPr>
          <p:cNvPr id="68" name="object 67">
            <a:extLst>
              <a:ext uri="{FF2B5EF4-FFF2-40B4-BE49-F238E27FC236}">
                <a16:creationId xmlns:a16="http://schemas.microsoft.com/office/drawing/2014/main" id="{1AF9C2FE-4133-46F9-B0EE-7BBE6003891A}"/>
              </a:ext>
            </a:extLst>
          </p:cNvPr>
          <p:cNvSpPr txBox="1">
            <a:spLocks/>
          </p:cNvSpPr>
          <p:nvPr/>
        </p:nvSpPr>
        <p:spPr>
          <a:xfrm>
            <a:off x="6166466" y="4847346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Mixed Berry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Scone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Nacho Tots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Mexican Pizza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</a:t>
            </a:r>
            <a:r>
              <a:rPr lang="en-US" sz="900" dirty="0" err="1">
                <a:cs typeface="Arial" panose="020B0604020202020204" pitchFamily="34" charset="0"/>
              </a:rPr>
              <a:t>Parm</a:t>
            </a:r>
            <a:r>
              <a:rPr lang="en-US" sz="900" dirty="0">
                <a:cs typeface="Arial" panose="020B0604020202020204" pitchFamily="34" charset="0"/>
              </a:rPr>
              <a:t> Flatbread</a:t>
            </a:r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A99EF0DF-8443-4462-A149-0DF7C929A92E}"/>
              </a:ext>
            </a:extLst>
          </p:cNvPr>
          <p:cNvSpPr txBox="1">
            <a:spLocks/>
          </p:cNvSpPr>
          <p:nvPr/>
        </p:nvSpPr>
        <p:spPr>
          <a:xfrm>
            <a:off x="6159447" y="5956286"/>
            <a:ext cx="1186574" cy="104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Pancake Bites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b="1" dirty="0">
                <a:solidFill>
                  <a:srgbClr val="FF9900"/>
                </a:solidFill>
                <a:cs typeface="Arial" panose="020B0604020202020204" pitchFamily="34" charset="0"/>
              </a:rPr>
              <a:t>NATIONAL POTATO DAY</a:t>
            </a:r>
          </a:p>
          <a:p>
            <a:pPr marL="12700">
              <a:spcBef>
                <a:spcPts val="100"/>
              </a:spcBef>
            </a:pPr>
            <a:r>
              <a:rPr lang="en-US" sz="900" b="1" dirty="0">
                <a:solidFill>
                  <a:srgbClr val="FF9900"/>
                </a:solidFill>
                <a:cs typeface="Arial" panose="020B0604020202020204" pitchFamily="34" charset="0"/>
              </a:rPr>
              <a:t>Potato Smiles today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Cheesy Baked Penne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Pepper Popper Pizza</a:t>
            </a:r>
          </a:p>
          <a:p>
            <a:pPr marL="12700">
              <a:spcBef>
                <a:spcPts val="100"/>
              </a:spcBef>
            </a:pP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Taco Salad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F1ED7B-E946-4105-89CB-12A02B5894C4}"/>
              </a:ext>
            </a:extLst>
          </p:cNvPr>
          <p:cNvSpPr/>
          <p:nvPr/>
        </p:nvSpPr>
        <p:spPr>
          <a:xfrm>
            <a:off x="-8151" y="5096780"/>
            <a:ext cx="1420782" cy="1890089"/>
          </a:xfrm>
          <a:prstGeom prst="rect">
            <a:avLst/>
          </a:prstGeom>
          <a:solidFill>
            <a:srgbClr val="55A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14E85A0-FEE1-4176-A43A-38B0331B3C40}"/>
              </a:ext>
            </a:extLst>
          </p:cNvPr>
          <p:cNvSpPr txBox="1"/>
          <p:nvPr/>
        </p:nvSpPr>
        <p:spPr>
          <a:xfrm>
            <a:off x="11578" y="2249231"/>
            <a:ext cx="1382772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Did you know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We offer multiple fresh fruit and vegetable choices daily along with at least one hot vegetable option.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bg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All meals must include at least ONE serving of fruit or vegetables but we encourage you to take as many</a:t>
            </a:r>
            <a:r>
              <a:rPr lang="en-US" sz="10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as you like</a:t>
            </a:r>
            <a:endParaRPr lang="en-US" sz="10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8CAF86C-926A-484B-9266-0D80DCFD0F73}"/>
              </a:ext>
            </a:extLst>
          </p:cNvPr>
          <p:cNvSpPr txBox="1"/>
          <p:nvPr/>
        </p:nvSpPr>
        <p:spPr>
          <a:xfrm>
            <a:off x="-25968" y="5072658"/>
            <a:ext cx="1402501" cy="2159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Everyday Options </a:t>
            </a:r>
          </a:p>
          <a:p>
            <a:pPr algn="ctr"/>
            <a:endParaRPr lang="en-US" sz="1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Cheeseburger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err="1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Chx</a:t>
            </a:r>
            <a:r>
              <a:rPr lang="en-US" sz="10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Sandwich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Spicy </a:t>
            </a:r>
            <a:r>
              <a:rPr lang="en-US" sz="1000" dirty="0" err="1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Chx</a:t>
            </a:r>
            <a:r>
              <a: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Sandwich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Pepperoni Pizza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Cheese Pizza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bg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Muffin Packs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PB&amp;J</a:t>
            </a:r>
            <a:endParaRPr lang="en-US" sz="10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" name="object 67">
            <a:extLst>
              <a:ext uri="{FF2B5EF4-FFF2-40B4-BE49-F238E27FC236}">
                <a16:creationId xmlns:a16="http://schemas.microsoft.com/office/drawing/2014/main" id="{11AC1B33-3E71-0F49-AE4A-F13285713542}"/>
              </a:ext>
            </a:extLst>
          </p:cNvPr>
          <p:cNvSpPr txBox="1">
            <a:spLocks/>
          </p:cNvSpPr>
          <p:nvPr/>
        </p:nvSpPr>
        <p:spPr>
          <a:xfrm>
            <a:off x="1461556" y="7089305"/>
            <a:ext cx="1117569" cy="895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Blueberry Square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Soft Tacos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Veggie Burger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Taco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Popcorn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Salad</a:t>
            </a:r>
          </a:p>
        </p:txBody>
      </p:sp>
      <p:sp>
        <p:nvSpPr>
          <p:cNvPr id="49" name="object 67">
            <a:extLst>
              <a:ext uri="{FF2B5EF4-FFF2-40B4-BE49-F238E27FC236}">
                <a16:creationId xmlns:a16="http://schemas.microsoft.com/office/drawing/2014/main" id="{099CA79F-B6E2-AE42-BD9E-1497E2E498FF}"/>
              </a:ext>
            </a:extLst>
          </p:cNvPr>
          <p:cNvSpPr txBox="1">
            <a:spLocks/>
          </p:cNvSpPr>
          <p:nvPr/>
        </p:nvSpPr>
        <p:spPr>
          <a:xfrm>
            <a:off x="2606125" y="7094286"/>
            <a:ext cx="1274149" cy="1020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Cheesy Breakfast Sandwich</a:t>
            </a:r>
          </a:p>
          <a:p>
            <a:pPr marL="12700">
              <a:spcBef>
                <a:spcPts val="100"/>
              </a:spcBef>
            </a:pPr>
            <a:endParaRPr lang="en-US" sz="900" dirty="0">
              <a:cs typeface="Arial" panose="020B0604020202020204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Meatloaf Cheeseburger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Greek </a:t>
            </a:r>
            <a:r>
              <a:rPr lang="en-US" sz="900" dirty="0" err="1">
                <a:cs typeface="Arial" panose="020B0604020202020204" pitchFamily="34" charset="0"/>
              </a:rPr>
              <a:t>Chx</a:t>
            </a:r>
            <a:r>
              <a:rPr lang="en-US" sz="900" dirty="0">
                <a:cs typeface="Arial" panose="020B0604020202020204" pitchFamily="34" charset="0"/>
              </a:rPr>
              <a:t> Pizza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cs typeface="Arial" panose="020B0604020202020204" pitchFamily="34" charset="0"/>
              </a:rPr>
              <a:t>Roasted Tomato Meatball Flatbread</a:t>
            </a: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635F9512-CFCD-9341-AA12-84BE62F7173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-5512" y="7384"/>
            <a:ext cx="2825893" cy="2011545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37CAA5F9-A002-6A41-93CC-6FDE5C3CF3DB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7153F34-4626-DF45-A92E-A32CC5142BC1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50" name="Picture 49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A52CE01D-0154-1141-A517-0522326AF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1C6A186-A872-4A80-B78C-72AA7D2DF5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580" y="2628859"/>
            <a:ext cx="2279545" cy="90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1853</TotalTime>
  <Words>333</Words>
  <Application>Microsoft Office PowerPoint</Application>
  <PresentationFormat>Custom</PresentationFormat>
  <Paragraphs>150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Woodring, Beverley</cp:lastModifiedBy>
  <cp:revision>50</cp:revision>
  <dcterms:created xsi:type="dcterms:W3CDTF">2022-07-25T04:28:47Z</dcterms:created>
  <dcterms:modified xsi:type="dcterms:W3CDTF">2023-09-26T17:54:20Z</dcterms:modified>
</cp:coreProperties>
</file>